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  <p:sldMasterId id="2147483744" r:id="rId6"/>
  </p:sldMasterIdLst>
  <p:sldIdLst>
    <p:sldId id="256" r:id="rId7"/>
    <p:sldId id="257" r:id="rId8"/>
    <p:sldId id="258" r:id="rId9"/>
    <p:sldId id="261" r:id="rId10"/>
    <p:sldId id="260" r:id="rId11"/>
    <p:sldId id="259" r:id="rId12"/>
    <p:sldId id="262" r:id="rId13"/>
    <p:sldId id="263" r:id="rId14"/>
    <p:sldId id="264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A8EE31-178A-4957-B1EB-B65B3C854C75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4FF113-37FF-497E-96A7-F159C8DF1D89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EE31-178A-4957-B1EB-B65B3C854C75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F113-37FF-497E-96A7-F159C8DF1D89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EE31-178A-4957-B1EB-B65B3C854C75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F113-37FF-497E-96A7-F159C8DF1D89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5A8EE31-178A-4957-B1EB-B65B3C854C75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24FF113-37FF-497E-96A7-F159C8DF1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5A8EE31-178A-4957-B1EB-B65B3C854C75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F113-37FF-497E-96A7-F159C8DF1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5A8EE31-178A-4957-B1EB-B65B3C854C75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24FF113-37FF-497E-96A7-F159C8DF1D89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5A8EE31-178A-4957-B1EB-B65B3C854C75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24FF113-37FF-497E-96A7-F159C8DF1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5A8EE31-178A-4957-B1EB-B65B3C854C75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24FF113-37FF-497E-96A7-F159C8DF1D8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EE31-178A-4957-B1EB-B65B3C854C75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F113-37FF-497E-96A7-F159C8DF1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5A8EE31-178A-4957-B1EB-B65B3C854C75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24FF113-37FF-497E-96A7-F159C8DF1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5A8EE31-178A-4957-B1EB-B65B3C854C75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24FF113-37FF-497E-96A7-F159C8DF1D8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EE31-178A-4957-B1EB-B65B3C854C75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F113-37FF-497E-96A7-F159C8DF1D8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5A8EE31-178A-4957-B1EB-B65B3C854C75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24FF113-37FF-497E-96A7-F159C8DF1D8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EE31-178A-4957-B1EB-B65B3C854C75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F113-37FF-497E-96A7-F159C8DF1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EE31-178A-4957-B1EB-B65B3C854C75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F113-37FF-497E-96A7-F159C8DF1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EE31-178A-4957-B1EB-B65B3C854C75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4FF113-37FF-497E-96A7-F159C8DF1D8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EE31-178A-4957-B1EB-B65B3C854C75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4FF113-37FF-497E-96A7-F159C8DF1D8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EE31-178A-4957-B1EB-B65B3C854C75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4FF113-37FF-497E-96A7-F159C8DF1D8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EE31-178A-4957-B1EB-B65B3C854C75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4FF113-37FF-497E-96A7-F159C8DF1D8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EE31-178A-4957-B1EB-B65B3C854C75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4FF113-37FF-497E-96A7-F159C8DF1D8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EE31-178A-4957-B1EB-B65B3C854C75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4FF113-37FF-497E-96A7-F159C8DF1D8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EE31-178A-4957-B1EB-B65B3C854C75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4FF113-37FF-497E-96A7-F159C8DF1D8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EE31-178A-4957-B1EB-B65B3C854C75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F113-37FF-497E-96A7-F159C8DF1D8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EE31-178A-4957-B1EB-B65B3C854C75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4FF113-37FF-497E-96A7-F159C8DF1D8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EE31-178A-4957-B1EB-B65B3C854C75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4FF113-37FF-497E-96A7-F159C8DF1D89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EE31-178A-4957-B1EB-B65B3C854C75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F113-37FF-497E-96A7-F159C8DF1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EE31-178A-4957-B1EB-B65B3C854C75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F113-37FF-497E-96A7-F159C8DF1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5A8EE31-178A-4957-B1EB-B65B3C854C75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24FF113-37FF-497E-96A7-F159C8DF1D8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A8EE31-178A-4957-B1EB-B65B3C854C75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FF113-37FF-497E-96A7-F159C8DF1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5A8EE31-178A-4957-B1EB-B65B3C854C75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24FF113-37FF-497E-96A7-F159C8DF1D8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A8EE31-178A-4957-B1EB-B65B3C854C75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FF113-37FF-497E-96A7-F159C8DF1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A8EE31-178A-4957-B1EB-B65B3C854C75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FF113-37FF-497E-96A7-F159C8DF1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A8EE31-178A-4957-B1EB-B65B3C854C75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FF113-37FF-497E-96A7-F159C8DF1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EE31-178A-4957-B1EB-B65B3C854C75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F113-37FF-497E-96A7-F159C8DF1D8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5A8EE31-178A-4957-B1EB-B65B3C854C75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FF113-37FF-497E-96A7-F159C8DF1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A8EE31-178A-4957-B1EB-B65B3C854C75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FF113-37FF-497E-96A7-F159C8DF1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A8EE31-178A-4957-B1EB-B65B3C854C75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FF113-37FF-497E-96A7-F159C8DF1D8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A8EE31-178A-4957-B1EB-B65B3C854C75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FF113-37FF-497E-96A7-F159C8DF1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5A8EE31-178A-4957-B1EB-B65B3C854C75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24FF113-37FF-497E-96A7-F159C8DF1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EE31-178A-4957-B1EB-B65B3C854C75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4FF113-37FF-497E-96A7-F159C8DF1D8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5A8EE31-178A-4957-B1EB-B65B3C854C75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24FF113-37FF-497E-96A7-F159C8DF1D8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EE31-178A-4957-B1EB-B65B3C854C75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F113-37FF-497E-96A7-F159C8DF1D8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EE31-178A-4957-B1EB-B65B3C854C75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F113-37FF-497E-96A7-F159C8DF1D8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F113-37FF-497E-96A7-F159C8DF1D8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EE31-178A-4957-B1EB-B65B3C854C75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EE31-178A-4957-B1EB-B65B3C854C75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F113-37FF-497E-96A7-F159C8DF1D89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EE31-178A-4957-B1EB-B65B3C854C75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F113-37FF-497E-96A7-F159C8DF1D8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EE31-178A-4957-B1EB-B65B3C854C75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F113-37FF-497E-96A7-F159C8DF1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5A8EE31-178A-4957-B1EB-B65B3C854C75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24FF113-37FF-497E-96A7-F159C8DF1D8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EE31-178A-4957-B1EB-B65B3C854C75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4FF113-37FF-497E-96A7-F159C8DF1D8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EE31-178A-4957-B1EB-B65B3C854C75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F113-37FF-497E-96A7-F159C8DF1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EE31-178A-4957-B1EB-B65B3C854C75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F113-37FF-497E-96A7-F159C8DF1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EE31-178A-4957-B1EB-B65B3C854C75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4FF113-37FF-497E-96A7-F159C8DF1D8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EE31-178A-4957-B1EB-B65B3C854C75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F113-37FF-497E-96A7-F159C8DF1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EE31-178A-4957-B1EB-B65B3C854C75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F113-37FF-497E-96A7-F159C8DF1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EE31-178A-4957-B1EB-B65B3C854C75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F113-37FF-497E-96A7-F159C8DF1D8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EE31-178A-4957-B1EB-B65B3C854C75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F113-37FF-497E-96A7-F159C8DF1D89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EE31-178A-4957-B1EB-B65B3C854C75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F113-37FF-497E-96A7-F159C8DF1D8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EE31-178A-4957-B1EB-B65B3C854C75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F113-37FF-497E-96A7-F159C8DF1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EE31-178A-4957-B1EB-B65B3C854C75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F113-37FF-497E-96A7-F159C8DF1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EE31-178A-4957-B1EB-B65B3C854C75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F113-37FF-497E-96A7-F159C8DF1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EE31-178A-4957-B1EB-B65B3C854C75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F113-37FF-497E-96A7-F159C8DF1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EE31-178A-4957-B1EB-B65B3C854C75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F113-37FF-497E-96A7-F159C8DF1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EE31-178A-4957-B1EB-B65B3C854C75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F113-37FF-497E-96A7-F159C8DF1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EE31-178A-4957-B1EB-B65B3C854C75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F113-37FF-497E-96A7-F159C8DF1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EE31-178A-4957-B1EB-B65B3C854C75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F113-37FF-497E-96A7-F159C8DF1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EE31-178A-4957-B1EB-B65B3C854C75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F113-37FF-497E-96A7-F159C8DF1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5A8EE31-178A-4957-B1EB-B65B3C854C75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24FF113-37FF-497E-96A7-F159C8DF1D8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5A8EE31-178A-4957-B1EB-B65B3C854C75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24FF113-37FF-497E-96A7-F159C8DF1D8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5A8EE31-178A-4957-B1EB-B65B3C854C75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24FF113-37FF-497E-96A7-F159C8DF1D8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5A8EE31-178A-4957-B1EB-B65B3C854C75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24FF113-37FF-497E-96A7-F159C8DF1D8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5A8EE31-178A-4957-B1EB-B65B3C854C75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24FF113-37FF-497E-96A7-F159C8DF1D8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55A8EE31-178A-4957-B1EB-B65B3C854C75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24FF113-37FF-497E-96A7-F159C8DF1D8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Занятие с педагогами «Звукотерапия — эффективный оздоровительный метод»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19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787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56263" cy="4752528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Используйте звукотерапию </a:t>
            </a: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</a:rPr>
              <a:t>в сохранении и укреплении психического здоровья детей и 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своего </a:t>
            </a: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</a:rPr>
              <a:t>собственного. </a:t>
            </a:r>
          </a:p>
        </p:txBody>
      </p:sp>
    </p:spTree>
    <p:extLst>
      <p:ext uri="{BB962C8B-B14F-4D97-AF65-F5344CB8AC3E}">
        <p14:creationId xmlns:p14="http://schemas.microsoft.com/office/powerpoint/2010/main" val="1092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www.maam.ru/upload/blogs/4644ca46dfe45d74cc1a77fccdbe7741.jpg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704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aam.ru/upload/blogs/67846d11a09e789b236129c292083118.jp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7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851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aam.ru/upload/blogs/6b12babd0d80d85bb1a6004b65ac892d.jp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59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670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aam.ru/upload/blogs/b324f46a3ee594044d358c6f622d4aae.jp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4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190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aam.ru/upload/blogs/78aac9d38d0787b4e61d0c730956d58c.jp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5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132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aam.ru/upload/blogs/543e0c760d85072ca2ace096e788cc66.jp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3" cy="6624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106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aam.ru/upload/blogs/8da0b22f7c899838d4d70cc661f77f08.jp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1" cy="6624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33356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aam.ru/upload/blogs/6831f7c98d48ac846c4802240f08bb3e.jp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850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19</TotalTime>
  <Words>13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Твердый переплет</vt:lpstr>
      <vt:lpstr>Яркая</vt:lpstr>
      <vt:lpstr>Базовая</vt:lpstr>
      <vt:lpstr>Изящная</vt:lpstr>
      <vt:lpstr>Бумажная</vt:lpstr>
      <vt:lpstr>Перспектива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Используйте звукотерапию в сохранении и укреплении психического здоровья детей и своего собственного.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Марина</cp:lastModifiedBy>
  <cp:revision>13</cp:revision>
  <dcterms:created xsi:type="dcterms:W3CDTF">2015-06-25T06:40:02Z</dcterms:created>
  <dcterms:modified xsi:type="dcterms:W3CDTF">2015-07-07T04:37:42Z</dcterms:modified>
</cp:coreProperties>
</file>